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14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3385-0B5B-4904-951E-0D23887583A5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3D32-66C7-432D-9C7F-7C8C6859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43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3385-0B5B-4904-951E-0D23887583A5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3D32-66C7-432D-9C7F-7C8C6859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32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3385-0B5B-4904-951E-0D23887583A5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3D32-66C7-432D-9C7F-7C8C6859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14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3385-0B5B-4904-951E-0D23887583A5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3D32-66C7-432D-9C7F-7C8C6859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93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3385-0B5B-4904-951E-0D23887583A5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3D32-66C7-432D-9C7F-7C8C6859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55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3385-0B5B-4904-951E-0D23887583A5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3D32-66C7-432D-9C7F-7C8C6859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7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3385-0B5B-4904-951E-0D23887583A5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3D32-66C7-432D-9C7F-7C8C6859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02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3385-0B5B-4904-951E-0D23887583A5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3D32-66C7-432D-9C7F-7C8C6859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89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3385-0B5B-4904-951E-0D23887583A5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3D32-66C7-432D-9C7F-7C8C6859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71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3385-0B5B-4904-951E-0D23887583A5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3D32-66C7-432D-9C7F-7C8C6859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75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3385-0B5B-4904-951E-0D23887583A5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3D32-66C7-432D-9C7F-7C8C6859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47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33385-0B5B-4904-951E-0D23887583A5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C3D32-66C7-432D-9C7F-7C8C6859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6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86FB3C7-CFD5-3AAA-697E-B2648B735ED5}"/>
              </a:ext>
            </a:extLst>
          </p:cNvPr>
          <p:cNvSpPr txBox="1"/>
          <p:nvPr/>
        </p:nvSpPr>
        <p:spPr>
          <a:xfrm>
            <a:off x="1355724" y="818290"/>
            <a:ext cx="41465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sz="1800" u="dbl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避難誘導と自衛消防組織表</a:t>
            </a:r>
            <a:r>
              <a:rPr lang="ja-JP" altLang="ja-JP" sz="1600" u="dbl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（主催者）</a:t>
            </a:r>
            <a:endParaRPr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982B2CC-F87E-A66E-BAA1-D43D8B0928A9}"/>
              </a:ext>
            </a:extLst>
          </p:cNvPr>
          <p:cNvSpPr txBox="1"/>
          <p:nvPr/>
        </p:nvSpPr>
        <p:spPr>
          <a:xfrm>
            <a:off x="715435" y="1754201"/>
            <a:ext cx="14181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2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催 物 名 称</a:t>
            </a:r>
            <a:r>
              <a:rPr lang="ja-JP" altLang="en-US" sz="12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1200" u="sng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　　　　　　</a:t>
            </a:r>
            <a:r>
              <a:rPr lang="ja-JP" altLang="ja-JP" sz="1200" u="sng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1200" b="1" i="1" u="sng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ja-JP" sz="1200" u="sng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　　　　　　　　　　　　　　</a:t>
            </a:r>
            <a:endParaRPr lang="ja-JP" altLang="en-US" sz="1200" dirty="0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846A5176-844A-63EB-4D04-B5A7681E671A}"/>
              </a:ext>
            </a:extLst>
          </p:cNvPr>
          <p:cNvCxnSpPr/>
          <p:nvPr/>
        </p:nvCxnSpPr>
        <p:spPr>
          <a:xfrm>
            <a:off x="800100" y="2005002"/>
            <a:ext cx="529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49D66FE-AB14-8ED4-570C-C0A22BEE0F04}"/>
              </a:ext>
            </a:extLst>
          </p:cNvPr>
          <p:cNvSpPr txBox="1"/>
          <p:nvPr/>
        </p:nvSpPr>
        <p:spPr>
          <a:xfrm>
            <a:off x="715435" y="2296535"/>
            <a:ext cx="14181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主催者名</a:t>
            </a:r>
            <a:r>
              <a:rPr lang="ja-JP" altLang="en-US" sz="1200" u="sng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　　　</a:t>
            </a:r>
            <a:r>
              <a:rPr lang="ja-JP" altLang="ja-JP" sz="1200" u="sng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1200" b="1" i="1" u="sng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ja-JP" sz="1200" u="sng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　　　　　　　　　　　　　　</a:t>
            </a:r>
            <a:endParaRPr lang="ja-JP" altLang="en-US" sz="1200" dirty="0"/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2E79327C-AF83-A66B-FF3E-EC2479F1E6FD}"/>
              </a:ext>
            </a:extLst>
          </p:cNvPr>
          <p:cNvCxnSpPr/>
          <p:nvPr/>
        </p:nvCxnSpPr>
        <p:spPr>
          <a:xfrm>
            <a:off x="800100" y="2547336"/>
            <a:ext cx="529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51EE785-377B-218E-AEC4-01693A6A3A4C}"/>
              </a:ext>
            </a:extLst>
          </p:cNvPr>
          <p:cNvSpPr txBox="1"/>
          <p:nvPr/>
        </p:nvSpPr>
        <p:spPr>
          <a:xfrm>
            <a:off x="715435" y="2838870"/>
            <a:ext cx="538056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使用面積</a:t>
            </a:r>
            <a:r>
              <a:rPr lang="en-US" altLang="ja-JP" sz="12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					876</a:t>
            </a:r>
            <a:r>
              <a:rPr lang="ja-JP" altLang="en-US" sz="12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㎡</a:t>
            </a:r>
            <a:endParaRPr lang="ja-JP" altLang="en-US" sz="1200" dirty="0"/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6C2EA541-5B3C-8D19-0A9F-1DE850D077B3}"/>
              </a:ext>
            </a:extLst>
          </p:cNvPr>
          <p:cNvCxnSpPr/>
          <p:nvPr/>
        </p:nvCxnSpPr>
        <p:spPr>
          <a:xfrm>
            <a:off x="800100" y="3089670"/>
            <a:ext cx="529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FD876DF-71ED-65B1-88BC-2D19671CD306}"/>
              </a:ext>
            </a:extLst>
          </p:cNvPr>
          <p:cNvSpPr txBox="1"/>
          <p:nvPr/>
        </p:nvSpPr>
        <p:spPr>
          <a:xfrm>
            <a:off x="715435" y="3381203"/>
            <a:ext cx="538056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会期</a:t>
            </a:r>
            <a:r>
              <a:rPr lang="en-US" altLang="ja-JP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			</a:t>
            </a:r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en-US" altLang="ja-JP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	</a:t>
            </a:r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	</a:t>
            </a:r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日～</a:t>
            </a:r>
            <a:r>
              <a:rPr lang="en-US" altLang="ja-JP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		</a:t>
            </a:r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en-US" altLang="ja-JP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	</a:t>
            </a:r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	</a:t>
            </a:r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日</a:t>
            </a:r>
            <a:r>
              <a:rPr lang="ja-JP" altLang="en-US" sz="12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1200" u="sng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　　　　　　</a:t>
            </a:r>
            <a:r>
              <a:rPr lang="ja-JP" altLang="ja-JP" sz="1200" u="sng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1200" b="1" i="1" u="sng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ja-JP" sz="1200" u="sng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　　　　　　　　　　　　　　</a:t>
            </a:r>
            <a:endParaRPr lang="ja-JP" altLang="en-US" sz="1200" dirty="0"/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584B1BBC-D3EC-5EE0-1C6D-125CE9E6F86E}"/>
              </a:ext>
            </a:extLst>
          </p:cNvPr>
          <p:cNvCxnSpPr/>
          <p:nvPr/>
        </p:nvCxnSpPr>
        <p:spPr>
          <a:xfrm>
            <a:off x="800100" y="3632004"/>
            <a:ext cx="529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3124D944-0ED0-7508-1DF7-1E42347BE1A7}"/>
              </a:ext>
            </a:extLst>
          </p:cNvPr>
          <p:cNvCxnSpPr/>
          <p:nvPr/>
        </p:nvCxnSpPr>
        <p:spPr>
          <a:xfrm>
            <a:off x="3098800" y="4572000"/>
            <a:ext cx="101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7A761846-9322-E58F-F088-32DE17EECC16}"/>
              </a:ext>
            </a:extLst>
          </p:cNvPr>
          <p:cNvCxnSpPr/>
          <p:nvPr/>
        </p:nvCxnSpPr>
        <p:spPr>
          <a:xfrm>
            <a:off x="3098800" y="8432806"/>
            <a:ext cx="101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3D75109D-2A16-C5AB-495D-9C6D8E034E2D}"/>
              </a:ext>
            </a:extLst>
          </p:cNvPr>
          <p:cNvCxnSpPr>
            <a:cxnSpLocks/>
          </p:cNvCxnSpPr>
          <p:nvPr/>
        </p:nvCxnSpPr>
        <p:spPr>
          <a:xfrm>
            <a:off x="2489200" y="6519335"/>
            <a:ext cx="162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13358436-E839-989A-542C-8CDCB38802FC}"/>
              </a:ext>
            </a:extLst>
          </p:cNvPr>
          <p:cNvCxnSpPr/>
          <p:nvPr/>
        </p:nvCxnSpPr>
        <p:spPr>
          <a:xfrm>
            <a:off x="3098800" y="5571067"/>
            <a:ext cx="101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B8968F07-88C9-3885-AF2D-D358C14E45CD}"/>
              </a:ext>
            </a:extLst>
          </p:cNvPr>
          <p:cNvCxnSpPr/>
          <p:nvPr/>
        </p:nvCxnSpPr>
        <p:spPr>
          <a:xfrm>
            <a:off x="3098800" y="7484536"/>
            <a:ext cx="101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61853E00-85B6-0CF6-E208-5D8954BA2DEF}"/>
              </a:ext>
            </a:extLst>
          </p:cNvPr>
          <p:cNvCxnSpPr>
            <a:cxnSpLocks/>
          </p:cNvCxnSpPr>
          <p:nvPr/>
        </p:nvCxnSpPr>
        <p:spPr>
          <a:xfrm>
            <a:off x="3098800" y="4572000"/>
            <a:ext cx="0" cy="3860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630605B-9455-CEA4-C21A-A462E44DDF93}"/>
              </a:ext>
            </a:extLst>
          </p:cNvPr>
          <p:cNvSpPr txBox="1"/>
          <p:nvPr/>
        </p:nvSpPr>
        <p:spPr>
          <a:xfrm>
            <a:off x="4233334" y="4431068"/>
            <a:ext cx="18626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通報連絡班</a:t>
            </a:r>
            <a:endParaRPr lang="en-US" altLang="ja-JP" sz="1200" kern="100" dirty="0">
              <a:effectLst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班長（</a:t>
            </a:r>
            <a:r>
              <a:rPr lang="en-US" altLang="ja-JP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		</a:t>
            </a:r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lang="ja-JP" altLang="en-US" sz="12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8818F12-D21B-1891-846B-C5831ADE231C}"/>
              </a:ext>
            </a:extLst>
          </p:cNvPr>
          <p:cNvSpPr txBox="1"/>
          <p:nvPr/>
        </p:nvSpPr>
        <p:spPr>
          <a:xfrm>
            <a:off x="4233333" y="5400602"/>
            <a:ext cx="18626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避難誘導班</a:t>
            </a:r>
            <a:endParaRPr lang="en-US" altLang="ja-JP" sz="1200" kern="100" dirty="0">
              <a:effectLst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班長（</a:t>
            </a:r>
            <a:r>
              <a:rPr lang="en-US" altLang="ja-JP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		</a:t>
            </a:r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lang="ja-JP" altLang="en-US" sz="1200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02C3391-8A98-0AD9-EB2A-C389C7F1907C}"/>
              </a:ext>
            </a:extLst>
          </p:cNvPr>
          <p:cNvSpPr txBox="1"/>
          <p:nvPr/>
        </p:nvSpPr>
        <p:spPr>
          <a:xfrm>
            <a:off x="4233333" y="6370136"/>
            <a:ext cx="18626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初期消火班</a:t>
            </a:r>
            <a:endParaRPr lang="en-US" altLang="ja-JP" sz="1200" kern="100" dirty="0">
              <a:effectLst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班長（</a:t>
            </a:r>
            <a:r>
              <a:rPr lang="en-US" altLang="ja-JP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		</a:t>
            </a:r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lang="ja-JP" altLang="en-US" sz="1200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49CCB9C-0034-E854-2EC5-9A151BD2B989}"/>
              </a:ext>
            </a:extLst>
          </p:cNvPr>
          <p:cNvSpPr txBox="1"/>
          <p:nvPr/>
        </p:nvSpPr>
        <p:spPr>
          <a:xfrm>
            <a:off x="4233333" y="7339334"/>
            <a:ext cx="18626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場内警備班</a:t>
            </a:r>
            <a:endParaRPr lang="en-US" altLang="ja-JP" sz="1200" kern="100" dirty="0">
              <a:effectLst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班長（</a:t>
            </a:r>
            <a:r>
              <a:rPr lang="en-US" altLang="ja-JP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		</a:t>
            </a:r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lang="ja-JP" altLang="en-US" sz="1200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D617D6CF-1596-65F8-C169-8366AE383B25}"/>
              </a:ext>
            </a:extLst>
          </p:cNvPr>
          <p:cNvSpPr txBox="1"/>
          <p:nvPr/>
        </p:nvSpPr>
        <p:spPr>
          <a:xfrm>
            <a:off x="4233333" y="8308532"/>
            <a:ext cx="18626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救護班</a:t>
            </a:r>
            <a:endParaRPr lang="en-US" altLang="ja-JP" sz="1200" kern="100" dirty="0">
              <a:effectLst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班長（</a:t>
            </a:r>
            <a:r>
              <a:rPr lang="en-US" altLang="ja-JP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		</a:t>
            </a:r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lang="ja-JP" altLang="en-US" sz="12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3054F58-06B2-E98D-3BF3-F2E33E1BA438}"/>
              </a:ext>
            </a:extLst>
          </p:cNvPr>
          <p:cNvSpPr txBox="1"/>
          <p:nvPr/>
        </p:nvSpPr>
        <p:spPr>
          <a:xfrm>
            <a:off x="762004" y="6247799"/>
            <a:ext cx="18626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統括責任者</a:t>
            </a:r>
            <a:endParaRPr lang="en-US" altLang="ja-JP" sz="1200" kern="100" dirty="0">
              <a:effectLst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lang="en-US" altLang="ja-JP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			</a:t>
            </a:r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lang="ja-JP" altLang="en-US" sz="1200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EAE9CA54-46FF-DC79-CE3C-BE57A1CD2CA2}"/>
              </a:ext>
            </a:extLst>
          </p:cNvPr>
          <p:cNvSpPr txBox="1"/>
          <p:nvPr/>
        </p:nvSpPr>
        <p:spPr>
          <a:xfrm>
            <a:off x="762003" y="7629601"/>
            <a:ext cx="18626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施設防火管理者</a:t>
            </a:r>
            <a:endParaRPr lang="en-US" altLang="ja-JP" sz="1200" kern="100" dirty="0">
              <a:effectLst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lang="en-US" altLang="ja-JP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	</a:t>
            </a:r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原　大介</a:t>
            </a:r>
            <a:r>
              <a:rPr lang="en-US" altLang="ja-JP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	</a:t>
            </a:r>
            <a:r>
              <a:rPr lang="ja-JP" altLang="en-US" sz="12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8171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47</TotalTime>
  <Words>95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範隆 本田</dc:creator>
  <cp:lastModifiedBy>範隆 本田</cp:lastModifiedBy>
  <cp:revision>1</cp:revision>
  <dcterms:created xsi:type="dcterms:W3CDTF">2023-07-26T02:23:24Z</dcterms:created>
  <dcterms:modified xsi:type="dcterms:W3CDTF">2023-08-15T04:12:46Z</dcterms:modified>
</cp:coreProperties>
</file>